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5A8386-23D6-402C-A0B3-6F1A1964B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062" y="0"/>
            <a:ext cx="5675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5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36</cp:revision>
  <dcterms:created xsi:type="dcterms:W3CDTF">2020-04-17T09:27:58Z</dcterms:created>
  <dcterms:modified xsi:type="dcterms:W3CDTF">2020-05-15T07:51:22Z</dcterms:modified>
</cp:coreProperties>
</file>